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0" r:id="rId19"/>
    <p:sldId id="277" r:id="rId20"/>
    <p:sldId id="257" r:id="rId21"/>
    <p:sldId id="258" r:id="rId22"/>
    <p:sldId id="259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6D4D2-2870-4C39-A400-B52CDC092F44}" v="7" dt="2020-01-07T16:20:35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Sejersen" userId="b3171c81-cabf-4ed8-99f0-1911481ca98a" providerId="ADAL" clId="{2AD6D4D2-2870-4C39-A400-B52CDC092F44}"/>
    <pc:docChg chg="undo custSel modSld">
      <pc:chgData name="Henrik Sejersen" userId="b3171c81-cabf-4ed8-99f0-1911481ca98a" providerId="ADAL" clId="{2AD6D4D2-2870-4C39-A400-B52CDC092F44}" dt="2020-01-07T16:20:35.806" v="9"/>
      <pc:docMkLst>
        <pc:docMk/>
      </pc:docMkLst>
      <pc:sldChg chg="addSp delSp modSp mod setBg modClrScheme chgLayout">
        <pc:chgData name="Henrik Sejersen" userId="b3171c81-cabf-4ed8-99f0-1911481ca98a" providerId="ADAL" clId="{2AD6D4D2-2870-4C39-A400-B52CDC092F44}" dt="2020-01-07T16:20:35.806" v="9"/>
        <pc:sldMkLst>
          <pc:docMk/>
          <pc:sldMk cId="692408608" sldId="256"/>
        </pc:sldMkLst>
        <pc:spChg chg="mod">
          <ac:chgData name="Henrik Sejersen" userId="b3171c81-cabf-4ed8-99f0-1911481ca98a" providerId="ADAL" clId="{2AD6D4D2-2870-4C39-A400-B52CDC092F44}" dt="2020-01-07T16:09:04.518" v="4" actId="26606"/>
          <ac:spMkLst>
            <pc:docMk/>
            <pc:sldMk cId="692408608" sldId="256"/>
            <ac:spMk id="2" creationId="{00000000-0000-0000-0000-000000000000}"/>
          </ac:spMkLst>
        </pc:spChg>
        <pc:spChg chg="mod">
          <ac:chgData name="Henrik Sejersen" userId="b3171c81-cabf-4ed8-99f0-1911481ca98a" providerId="ADAL" clId="{2AD6D4D2-2870-4C39-A400-B52CDC092F44}" dt="2020-01-07T16:09:04.518" v="4" actId="26606"/>
          <ac:spMkLst>
            <pc:docMk/>
            <pc:sldMk cId="692408608" sldId="256"/>
            <ac:spMk id="3" creationId="{00000000-0000-0000-0000-000000000000}"/>
          </ac:spMkLst>
        </pc:spChg>
        <pc:picChg chg="add mod">
          <ac:chgData name="Henrik Sejersen" userId="b3171c81-cabf-4ed8-99f0-1911481ca98a" providerId="ADAL" clId="{2AD6D4D2-2870-4C39-A400-B52CDC092F44}" dt="2020-01-07T16:18:29.912" v="6" actId="1076"/>
          <ac:picMkLst>
            <pc:docMk/>
            <pc:sldMk cId="692408608" sldId="256"/>
            <ac:picMk id="4" creationId="{D8C447B9-812A-4C83-8123-126118589B3F}"/>
          </ac:picMkLst>
        </pc:picChg>
        <pc:picChg chg="add del mod">
          <ac:chgData name="Henrik Sejersen" userId="b3171c81-cabf-4ed8-99f0-1911481ca98a" providerId="ADAL" clId="{2AD6D4D2-2870-4C39-A400-B52CDC092F44}" dt="2020-01-07T16:20:35.806" v="9"/>
          <ac:picMkLst>
            <pc:docMk/>
            <pc:sldMk cId="692408608" sldId="256"/>
            <ac:picMk id="5" creationId="{10EBA827-B97D-4FE8-B5E6-51576D410CFD}"/>
          </ac:picMkLst>
        </pc:picChg>
      </pc:sldChg>
      <pc:sldChg chg="modSp">
        <pc:chgData name="Henrik Sejersen" userId="b3171c81-cabf-4ed8-99f0-1911481ca98a" providerId="ADAL" clId="{2AD6D4D2-2870-4C39-A400-B52CDC092F44}" dt="2020-01-07T16:08:05.574" v="3"/>
        <pc:sldMkLst>
          <pc:docMk/>
          <pc:sldMk cId="1545063964" sldId="275"/>
        </pc:sldMkLst>
        <pc:spChg chg="mod">
          <ac:chgData name="Henrik Sejersen" userId="b3171c81-cabf-4ed8-99f0-1911481ca98a" providerId="ADAL" clId="{2AD6D4D2-2870-4C39-A400-B52CDC092F44}" dt="2020-01-07T16:08:05.574" v="3"/>
          <ac:spMkLst>
            <pc:docMk/>
            <pc:sldMk cId="1545063964" sldId="275"/>
            <ac:spMk id="2" creationId="{00000000-0000-0000-0000-000000000000}"/>
          </ac:spMkLst>
        </pc:spChg>
      </pc:sldChg>
      <pc:sldChg chg="modSp">
        <pc:chgData name="Henrik Sejersen" userId="b3171c81-cabf-4ed8-99f0-1911481ca98a" providerId="ADAL" clId="{2AD6D4D2-2870-4C39-A400-B52CDC092F44}" dt="2020-01-07T16:08:05.574" v="3"/>
        <pc:sldMkLst>
          <pc:docMk/>
          <pc:sldMk cId="63003464" sldId="276"/>
        </pc:sldMkLst>
        <pc:spChg chg="mod">
          <ac:chgData name="Henrik Sejersen" userId="b3171c81-cabf-4ed8-99f0-1911481ca98a" providerId="ADAL" clId="{2AD6D4D2-2870-4C39-A400-B52CDC092F44}" dt="2020-01-07T16:08:05.574" v="3"/>
          <ac:spMkLst>
            <pc:docMk/>
            <pc:sldMk cId="63003464" sldId="276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'Ark1'!$C$3</c:f>
              <c:strCache>
                <c:ptCount val="1"/>
                <c:pt idx="0">
                  <c:v>2018</c:v>
                </c:pt>
              </c:strCache>
            </c:strRef>
          </c:tx>
          <c:marker>
            <c:symbol val="none"/>
          </c:marker>
          <c:cat>
            <c:strRef>
              <c:f>'Ark1'!$B$4:$B$8</c:f>
              <c:strCache>
                <c:ptCount val="5"/>
                <c:pt idx="0">
                  <c:v>Seniorer</c:v>
                </c:pt>
                <c:pt idx="1">
                  <c:v>Pensionister</c:v>
                </c:pt>
                <c:pt idx="2">
                  <c:v>B medlemmer</c:v>
                </c:pt>
                <c:pt idx="3">
                  <c:v>Ungdom</c:v>
                </c:pt>
                <c:pt idx="4">
                  <c:v>I alt</c:v>
                </c:pt>
              </c:strCache>
            </c:strRef>
          </c:cat>
          <c:val>
            <c:numRef>
              <c:f>'Ark1'!$C$4:$C$8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7</c:v>
                </c:pt>
                <c:pt idx="3">
                  <c:v>1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9A-4A20-89E9-EE5D43817E20}"/>
            </c:ext>
          </c:extLst>
        </c:ser>
        <c:ser>
          <c:idx val="1"/>
          <c:order val="1"/>
          <c:tx>
            <c:strRef>
              <c:f>'Ark1'!$D$3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cat>
            <c:strRef>
              <c:f>'Ark1'!$B$4:$B$8</c:f>
              <c:strCache>
                <c:ptCount val="5"/>
                <c:pt idx="0">
                  <c:v>Seniorer</c:v>
                </c:pt>
                <c:pt idx="1">
                  <c:v>Pensionister</c:v>
                </c:pt>
                <c:pt idx="2">
                  <c:v>B medlemmer</c:v>
                </c:pt>
                <c:pt idx="3">
                  <c:v>Ungdom</c:v>
                </c:pt>
                <c:pt idx="4">
                  <c:v>I alt</c:v>
                </c:pt>
              </c:strCache>
            </c:strRef>
          </c:cat>
          <c:val>
            <c:numRef>
              <c:f>'Ark1'!$D$4:$D$8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7</c:v>
                </c:pt>
                <c:pt idx="3">
                  <c:v>7</c:v>
                </c:pt>
                <c:pt idx="4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9A-4A20-89E9-EE5D43817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928896"/>
        <c:axId val="201372032"/>
      </c:lineChart>
      <c:catAx>
        <c:axId val="14092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372032"/>
        <c:crosses val="autoZero"/>
        <c:auto val="1"/>
        <c:lblAlgn val="ctr"/>
        <c:lblOffset val="100"/>
        <c:noMultiLvlLbl val="0"/>
      </c:catAx>
      <c:valAx>
        <c:axId val="20137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928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3C07-E27E-4B83-A672-94199280867B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FEA-131A-465C-8236-DF0175B34FD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9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3C07-E27E-4B83-A672-94199280867B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FEA-131A-465C-8236-DF0175B34FD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050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3C07-E27E-4B83-A672-94199280867B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FEA-131A-465C-8236-DF0175B34FD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998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3C07-E27E-4B83-A672-94199280867B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FEA-131A-465C-8236-DF0175B34FD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868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3C07-E27E-4B83-A672-94199280867B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FEA-131A-465C-8236-DF0175B34FD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41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3C07-E27E-4B83-A672-94199280867B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FEA-131A-465C-8236-DF0175B34FD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8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3C07-E27E-4B83-A672-94199280867B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FEA-131A-465C-8236-DF0175B34FD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55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3C07-E27E-4B83-A672-94199280867B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FEA-131A-465C-8236-DF0175B34FD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418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3C07-E27E-4B83-A672-94199280867B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FEA-131A-465C-8236-DF0175B34FD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471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3C07-E27E-4B83-A672-94199280867B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FEA-131A-465C-8236-DF0175B34FD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42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3C07-E27E-4B83-A672-94199280867B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8FEA-131A-465C-8236-DF0175B34FD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513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3C07-E27E-4B83-A672-94199280867B}" type="datetimeFigureOut">
              <a:rPr lang="da-DK" smtClean="0"/>
              <a:t>07-01-2020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8FEA-131A-465C-8236-DF0175B34FD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40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hess-steps.eu/home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da-DK" dirty="0"/>
              <a:t>Formandsberetning 2019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da-DK" dirty="0"/>
              <a:t>præsentationsbilag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447B9-812A-4C83-8123-126118589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61950"/>
            <a:ext cx="27146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08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Klubturnering Forår 2019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8629"/>
            <a:ext cx="8229600" cy="344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3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Klubturnering Forår 2019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7" y="1600200"/>
            <a:ext cx="71561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56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Klubturnering Efterår 2019 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7813"/>
            <a:ext cx="8229600" cy="339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96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Klubturnering Efterår 2019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9" y="1600200"/>
            <a:ext cx="69130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4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Forårs EMT Møbler Cup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6789440" cy="22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624630"/>
            <a:ext cx="6768752" cy="22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187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Forårs EMT Møbler Cup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9146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6330"/>
            <a:ext cx="5635945" cy="189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5544617" cy="180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Nordkap Grill Cup Holstebro 58. åbne </a:t>
            </a:r>
            <a:r>
              <a:rPr lang="da-DK" dirty="0" err="1"/>
              <a:t>Bymesterskab</a:t>
            </a:r>
            <a:r>
              <a:rPr lang="da-DK" dirty="0"/>
              <a:t> 2019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7776864" cy="259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7776864" cy="258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06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Nordkap Grill Cup Holstebro 58. åbne </a:t>
            </a:r>
            <a:r>
              <a:rPr lang="da-DK" dirty="0" err="1"/>
              <a:t>Bymesterskab</a:t>
            </a:r>
            <a:r>
              <a:rPr lang="da-DK" dirty="0"/>
              <a:t> 2019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9246"/>
            <a:ext cx="7128792" cy="236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4" y="3645024"/>
            <a:ext cx="5356646" cy="309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03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Vestjysk Grand Prix over 1450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9733"/>
            <a:ext cx="8229600" cy="448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71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Vestjysk Grand Prix under 1450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229600" cy="59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0" y="2132856"/>
            <a:ext cx="8645279" cy="444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21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Medlemsantal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1331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Holdkampe Mester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054098"/>
              </p:ext>
            </p:extLst>
          </p:nvPr>
        </p:nvGraphicFramePr>
        <p:xfrm>
          <a:off x="1314449" y="2220119"/>
          <a:ext cx="6515101" cy="3286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0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0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0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200" b="1" u="sng" strike="noStrike" dirty="0">
                          <a:effectLst/>
                        </a:rPr>
                        <a:t>Score i holdkampe 2018-19</a:t>
                      </a:r>
                      <a:endParaRPr lang="da-DK" sz="1200" b="1" i="0" u="sng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Holdkampe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% af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Rating</a:t>
                      </a:r>
                      <a:endParaRPr lang="da-DK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Antal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Point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% i alt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spillede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Antal kampe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</a:rPr>
                        <a:t>6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 </a:t>
                      </a:r>
                      <a:endParaRPr lang="da-DK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Erling Høiberg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M-kl.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2100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83,3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83,3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</a:rPr>
                        <a:t>2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Peter Husted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M-kl.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</a:rPr>
                        <a:t>2065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6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6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100,0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100,0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3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Mads Svendsen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M-kl.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2048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41,7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83,3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Thorkild Nielsen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M-kl.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1958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41,7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Jacob Nygaard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M-kl.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1797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Jacob Jacobsen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M-kl.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1744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7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Keld Olsen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M-kl.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1735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58,3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58,3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Kim Schmidt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M-kl.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1725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83,3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83,3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Res.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Heine Svane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M-kl.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1800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41,7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83,3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Res.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Sigurd Rindom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M-kl.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1776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16,7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100,0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Res.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Aksel Hansen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M-kl.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1749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16,7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100,0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Vundet uden kamp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I alt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48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35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236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Holdkampe A holdet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846547"/>
              </p:ext>
            </p:extLst>
          </p:nvPr>
        </p:nvGraphicFramePr>
        <p:xfrm>
          <a:off x="1314449" y="1935321"/>
          <a:ext cx="6515101" cy="385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0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0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0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200" b="1" u="sng" strike="noStrike" dirty="0">
                          <a:effectLst/>
                        </a:rPr>
                        <a:t>Score i holdkampe 2018-19</a:t>
                      </a:r>
                      <a:endParaRPr lang="da-DK" sz="1200" b="1" i="0" u="sng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Holdkampe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% af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Rating</a:t>
                      </a:r>
                      <a:endParaRPr lang="da-DK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Antal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Point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% i alt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spillede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Antal kampe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>
                          <a:effectLst/>
                        </a:rPr>
                        <a:t>8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Res.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Heine Svane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1800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16,7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Sigurd Rindom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1776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7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4,5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75,0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64,3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Aksel Hansen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1749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7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68,8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78,6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</a:rPr>
                        <a:t>11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Henrik Paarup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A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>
                          <a:effectLst/>
                        </a:rPr>
                        <a:t>1728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>
                          <a:effectLst/>
                        </a:rPr>
                        <a:t>8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7,5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93,8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93,8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12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Alex Petersen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A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 dirty="0">
                          <a:effectLst/>
                        </a:rPr>
                        <a:t>1543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8</a:t>
                      </a:r>
                      <a:endParaRPr lang="da-DK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5,5</a:t>
                      </a:r>
                      <a:endParaRPr lang="da-DK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68,8</a:t>
                      </a:r>
                      <a:endParaRPr lang="da-DK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68,8</a:t>
                      </a:r>
                      <a:endParaRPr lang="da-DK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13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Henrik Agerlund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1527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37,5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14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Dennis Noe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1495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81,3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81,3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Res.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Torben Hellmund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1400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25,0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100,0</a:t>
                      </a:r>
                      <a:endParaRPr lang="da-DK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15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Martin Thomsen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1356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Henrik Sejersen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1328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25,0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33,3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Res.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Steen Grønborg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1308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12,5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Res.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Peter Bojsen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1300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12,5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Res.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Vasanth Rajaratnam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1192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Res.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Niels Kjær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1226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Res.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Lisa Laumann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996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Vundet uden kamp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12,5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100,0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I alt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64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40,5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695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Holdkampe B holdet</a:t>
            </a:r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438113"/>
              </p:ext>
            </p:extLst>
          </p:nvPr>
        </p:nvGraphicFramePr>
        <p:xfrm>
          <a:off x="1259632" y="1988840"/>
          <a:ext cx="6515101" cy="2124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0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0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0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0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200" b="1" u="sng" strike="noStrike" dirty="0">
                          <a:effectLst/>
                        </a:rPr>
                        <a:t>Score i holdkampe 2018-19</a:t>
                      </a:r>
                      <a:endParaRPr lang="da-DK" sz="1200" b="1" i="0" u="sng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Holdkampe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% af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b="1" u="none" strike="noStrike" dirty="0">
                          <a:effectLst/>
                        </a:rPr>
                        <a:t>Rating</a:t>
                      </a:r>
                      <a:endParaRPr lang="da-DK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Antal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Point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% i alt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spillede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Antal kampe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>
                          <a:effectLst/>
                        </a:rPr>
                        <a:t>6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17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Steen Grønborg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B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1308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18,8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25,0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18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Mogens Larsen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B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1232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0,5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Res.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Peter Bojsen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b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1300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0,0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</a:rPr>
                        <a:t>19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Vasanth Rajaratnam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B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</a:rPr>
                        <a:t>1192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6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2,5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41,7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41,7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20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Bjarne Christiansen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B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 dirty="0">
                          <a:effectLst/>
                        </a:rPr>
                        <a:t>1187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6</a:t>
                      </a:r>
                      <a:endParaRPr lang="da-DK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2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33,3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33,3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Vundet uden kamp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I alt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24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>
                          <a:effectLst/>
                        </a:rPr>
                        <a:t>7,5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186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5431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Investeringer 2019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323528" y="1412776"/>
            <a:ext cx="547534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ChessBase</a:t>
            </a:r>
            <a:r>
              <a:rPr lang="en-US" dirty="0"/>
              <a:t> 15 program + Mega Database 2020 med</a:t>
            </a:r>
          </a:p>
          <a:p>
            <a:r>
              <a:rPr lang="en-US" dirty="0"/>
              <a:t>8 </a:t>
            </a:r>
            <a:r>
              <a:rPr lang="en-US" dirty="0" err="1"/>
              <a:t>millioner</a:t>
            </a:r>
            <a:r>
              <a:rPr lang="en-US" dirty="0"/>
              <a:t> </a:t>
            </a:r>
            <a:r>
              <a:rPr lang="en-US" dirty="0" err="1"/>
              <a:t>spil</a:t>
            </a:r>
            <a:r>
              <a:rPr lang="en-US" dirty="0"/>
              <a:t> </a:t>
            </a: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85,000 med master </a:t>
            </a:r>
            <a:r>
              <a:rPr lang="en-US" dirty="0" err="1"/>
              <a:t>kommentarer</a:t>
            </a:r>
            <a:endParaRPr lang="da-DK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7162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87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Investeringer 2019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579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71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Investeringer 2019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2457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844824"/>
            <a:ext cx="2448272" cy="33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1475656" y="1412776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Lærebøger for ungdom</a:t>
            </a:r>
          </a:p>
        </p:txBody>
      </p:sp>
      <p:sp>
        <p:nvSpPr>
          <p:cNvPr id="5" name="Rektangel 4"/>
          <p:cNvSpPr/>
          <p:nvPr/>
        </p:nvSpPr>
        <p:spPr>
          <a:xfrm>
            <a:off x="4476510" y="1459041"/>
            <a:ext cx="231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Aktiviteter for ungdom</a:t>
            </a:r>
          </a:p>
        </p:txBody>
      </p:sp>
    </p:spTree>
    <p:extLst>
      <p:ext uri="{BB962C8B-B14F-4D97-AF65-F5344CB8AC3E}">
        <p14:creationId xmlns:p14="http://schemas.microsoft.com/office/powerpoint/2010/main" val="173144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Investeringer 2019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8 af Step træningshæfter købt</a:t>
            </a:r>
          </a:p>
          <a:p>
            <a:r>
              <a:rPr lang="da-DK" dirty="0"/>
              <a:t>Se mere på    </a:t>
            </a:r>
            <a:r>
              <a:rPr lang="da-DK" sz="2400" dirty="0">
                <a:hlinkClick r:id="rId2"/>
              </a:rPr>
              <a:t>https://www.chess-steps.eu/home.php</a:t>
            </a:r>
            <a:endParaRPr lang="da-DK" sz="2400" dirty="0"/>
          </a:p>
          <a:p>
            <a:r>
              <a:rPr lang="da-DK" dirty="0"/>
              <a:t>Der er ca. 30 hæfter i dette roste materiale</a:t>
            </a:r>
          </a:p>
          <a:p>
            <a:r>
              <a:rPr lang="da-DK" dirty="0"/>
              <a:t>Spænder fra Rating 800 til 2100</a:t>
            </a:r>
            <a:endParaRPr lang="da-DK" sz="800" dirty="0"/>
          </a:p>
          <a:p>
            <a:endParaRPr lang="da-DK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09" y="3861048"/>
            <a:ext cx="5454343" cy="27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5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Investeringer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da-DK" sz="2800" dirty="0"/>
              <a:t>8 træbrætter og 8 sæt brikker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547260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6" y="4077072"/>
            <a:ext cx="6524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24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Ungdomsskak på Sønderland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951752" cy="29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095932" cy="29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0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Skak på Rolf </a:t>
            </a:r>
            <a:r>
              <a:rPr lang="da-DK" dirty="0" err="1"/>
              <a:t>Krake</a:t>
            </a:r>
            <a:r>
              <a:rPr lang="da-DK" dirty="0"/>
              <a:t> Skolen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700007" cy="27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4086253" cy="279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63734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587</Words>
  <Application>Microsoft Office PowerPoint</Application>
  <PresentationFormat>On-screen Show (4:3)</PresentationFormat>
  <Paragraphs>395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Kontortema</vt:lpstr>
      <vt:lpstr>Formandsberetning 2019</vt:lpstr>
      <vt:lpstr>Medlemsantal</vt:lpstr>
      <vt:lpstr>Investeringer 2019</vt:lpstr>
      <vt:lpstr>Investeringer 2019</vt:lpstr>
      <vt:lpstr>Investeringer 2019</vt:lpstr>
      <vt:lpstr>Investeringer 2019</vt:lpstr>
      <vt:lpstr>Investeringer</vt:lpstr>
      <vt:lpstr>Ungdomsskak på Sønderland</vt:lpstr>
      <vt:lpstr>Skak på Rolf Krake Skolen</vt:lpstr>
      <vt:lpstr>Klubturnering Forår 2019 </vt:lpstr>
      <vt:lpstr>Klubturnering Forår 2019 </vt:lpstr>
      <vt:lpstr>Klubturnering Efterår 2019 </vt:lpstr>
      <vt:lpstr>Klubturnering Efterår 2019 </vt:lpstr>
      <vt:lpstr>Forårs EMT Møbler Cup</vt:lpstr>
      <vt:lpstr>Forårs EMT Møbler Cup</vt:lpstr>
      <vt:lpstr>Nordkap Grill Cup Holstebro 58. åbne Bymesterskab 2019</vt:lpstr>
      <vt:lpstr>Nordkap Grill Cup Holstebro 58. åbne Bymesterskab 2019</vt:lpstr>
      <vt:lpstr>Vestjysk Grand Prix over 1450</vt:lpstr>
      <vt:lpstr>Vestjysk Grand Prix under 1450</vt:lpstr>
      <vt:lpstr>Holdkampe Mester</vt:lpstr>
      <vt:lpstr>Holdkampe A holdet</vt:lpstr>
      <vt:lpstr>Holdkampe B holdet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Formandsberetning 2019</dc:title>
  <dc:creator>sejersen</dc:creator>
  <cp:lastModifiedBy>Henrik Sejersen</cp:lastModifiedBy>
  <cp:revision>10</cp:revision>
  <dcterms:created xsi:type="dcterms:W3CDTF">2020-01-06T19:36:38Z</dcterms:created>
  <dcterms:modified xsi:type="dcterms:W3CDTF">2020-01-07T16:20:39Z</dcterms:modified>
</cp:coreProperties>
</file>